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4" r:id="rId4"/>
    <p:sldId id="275" r:id="rId5"/>
    <p:sldId id="259" r:id="rId6"/>
    <p:sldId id="258" r:id="rId7"/>
    <p:sldId id="260" r:id="rId8"/>
    <p:sldId id="268" r:id="rId9"/>
    <p:sldId id="272" r:id="rId10"/>
    <p:sldId id="261" r:id="rId11"/>
    <p:sldId id="263" r:id="rId12"/>
    <p:sldId id="264" r:id="rId13"/>
    <p:sldId id="273" r:id="rId14"/>
    <p:sldId id="265" r:id="rId15"/>
    <p:sldId id="277" r:id="rId16"/>
    <p:sldId id="278" r:id="rId17"/>
    <p:sldId id="266" r:id="rId18"/>
    <p:sldId id="276" r:id="rId19"/>
    <p:sldId id="26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ke" initials="L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7" autoAdjust="0"/>
    <p:restoredTop sz="92178" autoAdjust="0"/>
  </p:normalViewPr>
  <p:slideViewPr>
    <p:cSldViewPr snapToGrid="0">
      <p:cViewPr varScale="1">
        <p:scale>
          <a:sx n="102" d="100"/>
          <a:sy n="102" d="100"/>
        </p:scale>
        <p:origin x="180" y="114"/>
      </p:cViewPr>
      <p:guideLst/>
    </p:cSldViewPr>
  </p:slideViewPr>
  <p:outlineViewPr>
    <p:cViewPr>
      <p:scale>
        <a:sx n="33" d="100"/>
        <a:sy n="33" d="100"/>
      </p:scale>
      <p:origin x="0" y="-88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7DC53-8659-9446-8AF2-5EC69AC99A75}" type="datetimeFigureOut">
              <a:rPr lang="en-US" smtClean="0"/>
              <a:t>6/7/2017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CC032-B088-474B-B056-2678BEAA6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14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求職偵探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M10515029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陳俊賢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M10515037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洪斌峰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M10515104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羅煜賢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D10507007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連國辰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8855242" y="10427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2017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創新應用競賽 </a:t>
            </a:r>
          </a:p>
        </p:txBody>
      </p:sp>
      <p:sp>
        <p:nvSpPr>
          <p:cNvPr id="5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52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2226" y="139369"/>
            <a:ext cx="10018713" cy="445168"/>
          </a:xfrm>
        </p:spPr>
        <p:txBody>
          <a:bodyPr>
            <a:normAutofit fontScale="90000"/>
          </a:bodyPr>
          <a:lstStyle/>
          <a:p>
            <a:r>
              <a:rPr lang="zh-TW" altLang="en-US" sz="28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勞動基準法適用</a:t>
            </a:r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原則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88" y="556909"/>
            <a:ext cx="8839200" cy="2944849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452226" y="3316706"/>
            <a:ext cx="10018713" cy="4451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5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勞動基準法洽詢管道 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687" y="3761874"/>
            <a:ext cx="8946859" cy="3101260"/>
          </a:xfrm>
          <a:prstGeom prst="rect">
            <a:avLst/>
          </a:prstGeom>
        </p:spPr>
      </p:pic>
      <p:sp>
        <p:nvSpPr>
          <p:cNvPr id="8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4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0726" y="35923"/>
            <a:ext cx="10018713" cy="445168"/>
          </a:xfrm>
        </p:spPr>
        <p:txBody>
          <a:bodyPr>
            <a:normAutofit fontScale="90000"/>
          </a:bodyPr>
          <a:lstStyle/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企業歷史新聞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471070" y="3580684"/>
            <a:ext cx="10018713" cy="44516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sz="25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求職交流平台</a:t>
            </a:r>
            <a:endParaRPr lang="zh-TW" altLang="en-US" sz="25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688" y="4050921"/>
            <a:ext cx="4595647" cy="26803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467" y="4050920"/>
            <a:ext cx="4141106" cy="2680350"/>
          </a:xfrm>
          <a:prstGeom prst="rect">
            <a:avLst/>
          </a:prstGeom>
        </p:spPr>
      </p:pic>
      <p:sp>
        <p:nvSpPr>
          <p:cNvPr id="10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11</a:t>
            </a:r>
            <a:endParaRPr lang="zh-TW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688" y="481091"/>
            <a:ext cx="9009885" cy="307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2226" y="59158"/>
            <a:ext cx="10018713" cy="445168"/>
          </a:xfrm>
        </p:spPr>
        <p:txBody>
          <a:bodyPr>
            <a:normAutofit fontScale="90000"/>
          </a:bodyPr>
          <a:lstStyle/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相關企業資訊查詢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737" y="448179"/>
            <a:ext cx="8002442" cy="31288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737" y="3639456"/>
            <a:ext cx="8002442" cy="3154376"/>
          </a:xfrm>
          <a:prstGeom prst="rect">
            <a:avLst/>
          </a:prstGeom>
        </p:spPr>
      </p:pic>
      <p:sp>
        <p:nvSpPr>
          <p:cNvPr id="9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1535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13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" y="527213"/>
            <a:ext cx="8373773" cy="479157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1452226" y="59158"/>
            <a:ext cx="10018713" cy="445168"/>
          </a:xfrm>
        </p:spPr>
        <p:txBody>
          <a:bodyPr>
            <a:normAutofit fontScale="90000"/>
          </a:bodyPr>
          <a:lstStyle/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歷年統計圖表</a:t>
            </a:r>
            <a:endParaRPr lang="zh-TW" altLang="en-US" sz="28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2923000"/>
            <a:ext cx="5419722" cy="3935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608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0" y="267345"/>
            <a:ext cx="10018713" cy="661737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營運收入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09" y="813691"/>
            <a:ext cx="10018713" cy="6115580"/>
          </a:xfrm>
        </p:spPr>
        <p:txBody>
          <a:bodyPr>
            <a:no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與求職無關之廣告：網頁插入一般網頁廣告。如手機遊戲廣告、品牌產品廣告。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與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求職相關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之廣告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針對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企業申請廣告進行嚴格把關，如以出現於本平台劣質資料庫中之企業，皆不可申請，確保在此平台的廣告皆為優良企業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將通過審核廠商優先列在最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前面。</a:t>
            </a:r>
            <a:endParaRPr lang="zh-TW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14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60" y="1745653"/>
            <a:ext cx="5619645" cy="324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9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391886"/>
            <a:ext cx="10018713" cy="581297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競賽評分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依據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554" y="581297"/>
            <a:ext cx="9517469" cy="627670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適切性：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 </a:t>
            </a:r>
            <a:r>
              <a:rPr lang="zh-TW" altLang="zh-TW" sz="2000" dirty="0"/>
              <a:t>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勞動基準法洽詢管道</a:t>
            </a:r>
            <a:r>
              <a:rPr lang="zh-TW" altLang="zh-TW" sz="2000" dirty="0"/>
              <a:t>」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與</a:t>
            </a:r>
            <a:r>
              <a:rPr lang="zh-TW" altLang="zh-TW" sz="2000" dirty="0"/>
              <a:t>「</a:t>
            </a:r>
            <a:r>
              <a:rPr lang="en-US" altLang="zh-TW" sz="2000" dirty="0"/>
              <a:t>Google</a:t>
            </a:r>
            <a:r>
              <a:rPr lang="zh-TW" altLang="en-US" sz="2000" dirty="0"/>
              <a:t> </a:t>
            </a:r>
            <a:r>
              <a:rPr lang="en-US" altLang="zh-TW" sz="2000" dirty="0"/>
              <a:t>Map</a:t>
            </a:r>
            <a:r>
              <a:rPr lang="zh-TW" altLang="zh-TW" sz="2000" dirty="0"/>
              <a:t> 」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提供視覺化地理位置。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最新 之</a:t>
            </a:r>
            <a:r>
              <a:rPr lang="zh-TW" altLang="zh-TW" sz="2000" dirty="0"/>
              <a:t>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勞動基準法適用公告</a:t>
            </a:r>
            <a:r>
              <a:rPr lang="zh-TW" altLang="zh-TW" sz="2000" dirty="0"/>
              <a:t>」</a:t>
            </a:r>
            <a:r>
              <a:rPr lang="zh-TW" altLang="en-US" sz="2000" dirty="0"/>
              <a:t>。</a:t>
            </a:r>
            <a:endParaRPr lang="en-US" altLang="zh-TW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最新 之 </a:t>
            </a:r>
            <a:r>
              <a:rPr lang="zh-TW" altLang="zh-TW" sz="2000" dirty="0"/>
              <a:t>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各縣市政府違反勞動基準法事業名單</a:t>
            </a:r>
            <a:r>
              <a:rPr lang="zh-TW" altLang="zh-TW" sz="2000" dirty="0"/>
              <a:t>」</a:t>
            </a:r>
            <a:r>
              <a:rPr lang="zh-TW" altLang="en-US" sz="2000" dirty="0"/>
              <a:t>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並提供統計圖表。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 之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違反性別工作平等法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創新性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抓取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新聞資料存成資料集，除了政府與使用者回饋外第三種資訊來源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20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/>
              <a:t>進一步給予求職者些</a:t>
            </a:r>
            <a:r>
              <a:rPr lang="zh-TW" altLang="en-US" sz="2000" dirty="0">
                <a:solidFill>
                  <a:srgbClr val="FF0000"/>
                </a:solidFill>
              </a:rPr>
              <a:t>企業新聞資訊</a:t>
            </a:r>
            <a:r>
              <a:rPr lang="zh-TW" altLang="en-US" sz="2000" dirty="0"/>
              <a:t>、</a:t>
            </a:r>
            <a:r>
              <a:rPr lang="zh-TW" altLang="en-US" sz="2000" dirty="0">
                <a:solidFill>
                  <a:srgbClr val="FF0000"/>
                </a:solidFill>
              </a:rPr>
              <a:t>求職者之直接交流</a:t>
            </a:r>
            <a:r>
              <a:rPr lang="zh-TW" altLang="en-US" sz="2000" dirty="0"/>
              <a:t>、</a:t>
            </a:r>
            <a:r>
              <a:rPr lang="zh-TW" altLang="en-US" sz="2000" dirty="0">
                <a:solidFill>
                  <a:srgbClr val="FF0000"/>
                </a:solidFill>
              </a:rPr>
              <a:t>統計圖表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19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421277"/>
            <a:ext cx="10018713" cy="581297"/>
          </a:xfrm>
        </p:spPr>
        <p:txBody>
          <a:bodyPr>
            <a:normAutofit fontScale="90000"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競賽評分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依據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5554" y="581297"/>
            <a:ext cx="9517469" cy="627670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市場性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多數平台只採用使用者回饋，未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提供企業新聞歷史及歷年統計資料。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不收費機制，供求職者享受平台資源。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採以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B2B 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廣告收入。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願景：成為求職者資訊參考、相互交流之首選平台。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完整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性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endParaRPr lang="en-US" altLang="zh-TW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2000" dirty="0" smtClean="0"/>
              <a:t>目前以前端</a:t>
            </a:r>
            <a:r>
              <a:rPr lang="en-US" altLang="zh-TW" sz="2000" dirty="0" smtClean="0"/>
              <a:t>HTML</a:t>
            </a:r>
            <a:r>
              <a:rPr lang="zh-TW" altLang="en-US" sz="2000" dirty="0" smtClean="0"/>
              <a:t>並搭配</a:t>
            </a:r>
            <a:r>
              <a:rPr lang="en-US" altLang="zh-TW" sz="2000" dirty="0" smtClean="0"/>
              <a:t>JavaScript</a:t>
            </a:r>
            <a:r>
              <a:rPr lang="zh-TW" altLang="en-US" sz="2000" dirty="0" smtClean="0"/>
              <a:t>進行，尚未進行後端的留言資料庫功能整合。</a:t>
            </a:r>
            <a:endParaRPr lang="en-US" sz="2000" dirty="0"/>
          </a:p>
        </p:txBody>
      </p:sp>
      <p:sp>
        <p:nvSpPr>
          <p:cNvPr id="4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02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647054"/>
          </a:xfrm>
        </p:spPr>
        <p:txBody>
          <a:bodyPr>
            <a:normAutofit fontScale="90000"/>
          </a:bodyPr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團隊成員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1332855"/>
            <a:ext cx="10018713" cy="4613329"/>
          </a:xfrm>
        </p:spPr>
        <p:txBody>
          <a:bodyPr>
            <a:normAutofit fontScale="92500" lnSpcReduction="20000"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M10515104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羅煜賢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PM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專案管理與文件統籌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等、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前端設計與開發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M10515029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陳俊賢 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R&amp;D 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前端設計與開發，輔以後端開發。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M10515037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洪斌峰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R&amp;D /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資料蒐集、文件統籌，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輔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以後端與前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端開發。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D10507007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連國辰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R&amp;D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與本平台之相關資料蒐集，輔以後端與前端開發。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074" name="Picture 2" descr="「齒輪 團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158" y="2180078"/>
            <a:ext cx="3891842" cy="291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66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-12699"/>
            <a:ext cx="10018713" cy="698500"/>
          </a:xfrm>
        </p:spPr>
        <p:txBody>
          <a:bodyPr>
            <a:normAutofit/>
          </a:bodyPr>
          <a:lstStyle/>
          <a:p>
            <a:r>
              <a:rPr lang="zh-TW" altLang="en-US" sz="3200" dirty="0" smtClean="0"/>
              <a:t>回覆評審問題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484311" y="543125"/>
            <a:ext cx="1018698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Q:</a:t>
            </a:r>
            <a:r>
              <a:rPr lang="zh-TW" altLang="en-US" sz="2000" dirty="0" smtClean="0"/>
              <a:t> 經營機會為何</a:t>
            </a:r>
            <a:r>
              <a:rPr lang="en-US" altLang="zh-TW" sz="2000" dirty="0" smtClean="0"/>
              <a:t>?</a:t>
            </a:r>
          </a:p>
          <a:p>
            <a:r>
              <a:rPr lang="en-US" altLang="zh-TW" sz="2000" dirty="0" smtClean="0"/>
              <a:t>A: </a:t>
            </a:r>
            <a:r>
              <a:rPr lang="zh-TW" altLang="en-US" sz="2000" dirty="0" smtClean="0"/>
              <a:t>本產品服務主軸為</a:t>
            </a:r>
            <a:r>
              <a:rPr lang="zh-TW" altLang="en-US" sz="2000" dirty="0" smtClean="0">
                <a:solidFill>
                  <a:srgbClr val="FF0000"/>
                </a:solidFill>
              </a:rPr>
              <a:t>消除台灣之勞資雙方資訊不對等為主軸。</a:t>
            </a:r>
            <a:r>
              <a:rPr lang="zh-TW" altLang="en-US" sz="2000" dirty="0" smtClean="0"/>
              <a:t>政府有年度幸福企業獎之評分，及各項優質企業之評選，又有鑑於企業長期苦惱人才短缺問題，產品在起初之經營上，希望透過</a:t>
            </a:r>
            <a:r>
              <a:rPr lang="zh-TW" altLang="en-US" sz="2000" dirty="0" smtClean="0">
                <a:solidFill>
                  <a:srgbClr val="FF0000"/>
                </a:solidFill>
              </a:rPr>
              <a:t>未曾列入有違法紀錄之公司</a:t>
            </a:r>
            <a:r>
              <a:rPr lang="zh-TW" altLang="en-US" sz="2000" dirty="0" smtClean="0"/>
              <a:t>在平台上刊登廣告，做為另外人才招募廣告平台；未來的營運，可再透過與政府單位的贊助，擁有伺服器維運平台，減少成本支出。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Q:</a:t>
            </a:r>
            <a:r>
              <a:rPr lang="zh-TW" altLang="en-US" sz="2000" dirty="0" smtClean="0"/>
              <a:t> 跟求職天眼通太像</a:t>
            </a:r>
            <a:endParaRPr lang="en-US" altLang="zh-TW" sz="2000" dirty="0" smtClean="0"/>
          </a:p>
          <a:p>
            <a:r>
              <a:rPr lang="en-US" altLang="zh-TW" sz="2000" dirty="0" smtClean="0"/>
              <a:t>A:</a:t>
            </a:r>
            <a:r>
              <a:rPr lang="zh-TW" altLang="en-US" sz="2000" dirty="0" smtClean="0"/>
              <a:t> 雖同樣秉持著提供企業之評論，但求職天眼通</a:t>
            </a:r>
            <a:r>
              <a:rPr lang="zh-TW" altLang="en-US" sz="2000" dirty="0" smtClean="0">
                <a:solidFill>
                  <a:srgbClr val="FF0000"/>
                </a:solidFill>
              </a:rPr>
              <a:t>未</a:t>
            </a:r>
            <a:r>
              <a:rPr lang="zh-TW" altLang="en-US" sz="2000" dirty="0" smtClean="0"/>
              <a:t>進一步給予求職者些</a:t>
            </a:r>
            <a:r>
              <a:rPr lang="zh-TW" altLang="en-US" sz="2000" dirty="0" smtClean="0">
                <a:solidFill>
                  <a:srgbClr val="FF0000"/>
                </a:solidFill>
              </a:rPr>
              <a:t>企業新聞資訊</a:t>
            </a:r>
            <a:r>
              <a:rPr lang="zh-TW" altLang="en-US" sz="2000" dirty="0"/>
              <a:t>、</a:t>
            </a:r>
            <a:r>
              <a:rPr lang="zh-TW" altLang="en-US" sz="2000" dirty="0" smtClean="0">
                <a:solidFill>
                  <a:srgbClr val="FF0000"/>
                </a:solidFill>
              </a:rPr>
              <a:t>求職者之直接交流</a:t>
            </a:r>
            <a:r>
              <a:rPr lang="zh-TW" altLang="en-US" sz="2000" dirty="0" smtClean="0"/>
              <a:t>、</a:t>
            </a:r>
            <a:r>
              <a:rPr lang="zh-TW" altLang="en-US" sz="2000" dirty="0" smtClean="0">
                <a:solidFill>
                  <a:srgbClr val="FF0000"/>
                </a:solidFill>
              </a:rPr>
              <a:t>統計圖表</a:t>
            </a:r>
            <a:r>
              <a:rPr lang="zh-TW" altLang="en-US" sz="2000" dirty="0" smtClean="0"/>
              <a:t>。</a:t>
            </a:r>
            <a:endParaRPr lang="en-US" altLang="zh-TW" sz="2000" dirty="0" smtClean="0"/>
          </a:p>
          <a:p>
            <a:r>
              <a:rPr lang="zh-TW" altLang="en-US" sz="2000" dirty="0" smtClean="0"/>
              <a:t>企業經營新聞是間接顯示出該企業之風格，又台灣炒新聞風氣盛行，幾個月或甚至幾週過去後，又將被社會所遺忘，提供企業新聞讓求職者參考是一個以過去新聞，展望自己未來方式</a:t>
            </a:r>
            <a:r>
              <a:rPr lang="zh-TW" altLang="en-US" sz="2000" dirty="0"/>
              <a:t>來</a:t>
            </a:r>
            <a:r>
              <a:rPr lang="zh-TW" altLang="en-US" sz="2000" dirty="0" smtClean="0"/>
              <a:t>間接了解企業文化。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我們認為</a:t>
            </a:r>
            <a:r>
              <a:rPr lang="en-US" altLang="zh-TW" sz="2000" dirty="0" smtClean="0"/>
              <a:t>POST</a:t>
            </a:r>
            <a:r>
              <a:rPr lang="zh-TW" altLang="en-US" sz="2000" dirty="0" smtClean="0"/>
              <a:t>文章的品質是有些疑慮，其因是無法快速的討論其中內容，礙於</a:t>
            </a:r>
            <a:r>
              <a:rPr lang="en-US" altLang="zh-TW" sz="2000" dirty="0" smtClean="0"/>
              <a:t>POST</a:t>
            </a:r>
            <a:r>
              <a:rPr lang="zh-TW" altLang="en-US" sz="2000" dirty="0" smtClean="0"/>
              <a:t>內容是公開，而非私下溝通，無法快速的了解其企業內部之環境、風氣、文化等，如能直接透過直接交流方式進行，可更一步深入探討企業是否符合自己的期望。</a:t>
            </a:r>
            <a:endParaRPr lang="en-US" altLang="zh-TW" sz="2000" dirty="0" smtClean="0"/>
          </a:p>
          <a:p>
            <a:endParaRPr lang="en-US" altLang="zh-TW" sz="2000" dirty="0"/>
          </a:p>
          <a:p>
            <a:r>
              <a:rPr lang="zh-TW" altLang="en-US" sz="2000" dirty="0" smtClean="0"/>
              <a:t>圖表的提供，可供學生在升學的科系選擇、即將畢業的學生及轉換跑道之人士，有一個行業文化的參考，隔行如隔山，要知道該行業是否適合自己去深入的行業，可靠統計圖表資訊去參考之。</a:t>
            </a:r>
            <a:endParaRPr lang="zh-TW" altLang="en-US" sz="2000" dirty="0"/>
          </a:p>
        </p:txBody>
      </p:sp>
      <p:sp>
        <p:nvSpPr>
          <p:cNvPr id="5" name="投影片編號版面配置區 4"/>
          <p:cNvSpPr>
            <a:spLocks noGrp="1"/>
          </p:cNvSpPr>
          <p:nvPr/>
        </p:nvSpPr>
        <p:spPr>
          <a:xfrm>
            <a:off x="11477624" y="6333789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18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5490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47636" y="2774829"/>
            <a:ext cx="581720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96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  <a:endParaRPr lang="zh-TW" altLang="en-US" sz="96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055" y="1936137"/>
            <a:ext cx="6998366" cy="918903"/>
          </a:xfrm>
          <a:prstGeom prst="rect">
            <a:avLst/>
          </a:prstGeom>
        </p:spPr>
      </p:pic>
      <p:sp>
        <p:nvSpPr>
          <p:cNvPr id="8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19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54095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4032"/>
          </a:xfrm>
        </p:spPr>
        <p:txBody>
          <a:bodyPr/>
          <a:lstStyle/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產品核心價值 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，並整合職場經驗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談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公開透明的職場資訊，以提升台灣就業品質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>
              <a:buFont typeface="Wingdings" charset="2"/>
              <a:buChar char="Ø"/>
            </a:pPr>
            <a:r>
              <a:rPr lang="zh-TW" altLang="en-US" sz="3200" b="1" dirty="0" smtClean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求職偵探</a:t>
            </a:r>
            <a:r>
              <a:rPr lang="zh-TW" altLang="en-US" sz="3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希望提供消除資訊不對等的平台</a:t>
            </a:r>
            <a:endParaRPr lang="zh-TW" altLang="en-US" sz="32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3514401" y="2005260"/>
            <a:ext cx="2350168" cy="13234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正面</a:t>
            </a:r>
            <a:endParaRPr lang="en-US" altLang="zh-TW" sz="2400" b="1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20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財政部關務</a:t>
            </a:r>
            <a:r>
              <a:rPr lang="zh-TW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署</a:t>
            </a:r>
            <a:r>
              <a:rPr lang="zh-TW" altLang="zh-TW" sz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提供一般優質企業</a:t>
            </a:r>
            <a:r>
              <a:rPr lang="zh-TW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名冊</a:t>
            </a:r>
            <a:r>
              <a:rPr lang="en-US" altLang="zh-TW" sz="12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http://data.gov.tw/node/17077</a:t>
            </a:r>
            <a:endParaRPr lang="zh-TW" altLang="en-US" sz="1200" dirty="0">
              <a:ln w="0"/>
              <a:solidFill>
                <a:srgbClr val="0070C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113492" y="2005260"/>
            <a:ext cx="2350168" cy="13234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負面</a:t>
            </a:r>
            <a:endParaRPr lang="en-US" altLang="zh-TW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endParaRPr lang="en-US" altLang="zh-TW" sz="1200" dirty="0" smtClean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sz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勞動</a:t>
            </a:r>
            <a:r>
              <a:rPr lang="zh-TW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部</a:t>
            </a:r>
            <a:r>
              <a:rPr lang="zh-TW" altLang="zh-TW" sz="12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各縣市違反勞動基準法事業單位</a:t>
            </a:r>
            <a:r>
              <a:rPr lang="zh-TW" altLang="zh-TW" sz="1200" dirty="0" smtClean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一覽表</a:t>
            </a:r>
            <a:r>
              <a:rPr lang="en-US" altLang="zh-TW" sz="10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http://www.mol.gov.tw/topic/3069/5969/7551</a:t>
            </a:r>
            <a:r>
              <a:rPr lang="en-US" altLang="zh-TW" sz="1200" dirty="0">
                <a:solidFill>
                  <a:srgbClr val="0070C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endParaRPr lang="zh-TW" altLang="en-US" sz="1200" dirty="0">
              <a:solidFill>
                <a:srgbClr val="0070C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213955" y="2205332"/>
            <a:ext cx="57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endParaRPr lang="zh-TW" altLang="en-US" sz="54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131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484311" y="685801"/>
            <a:ext cx="10018713" cy="7740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關鍵問題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資訊不對等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0564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889" y="3693246"/>
            <a:ext cx="34417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20" y="1878706"/>
            <a:ext cx="1577324" cy="204825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677648" y="1878706"/>
            <a:ext cx="3022170" cy="116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政府方資料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勞基法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性別工作平等法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77648" y="3345772"/>
            <a:ext cx="3022170" cy="116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使用者回饋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前離職員工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現任員工現身說法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7677648" y="4812838"/>
            <a:ext cx="3022170" cy="11623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新聞資料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任何有關企業公司之新聞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sz="2000" b="1" dirty="0"/>
          </a:p>
        </p:txBody>
      </p:sp>
      <p:sp>
        <p:nvSpPr>
          <p:cNvPr id="18" name="Right Arrow 17"/>
          <p:cNvSpPr/>
          <p:nvPr/>
        </p:nvSpPr>
        <p:spPr>
          <a:xfrm>
            <a:off x="4881844" y="2181331"/>
            <a:ext cx="2795804" cy="6657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2810643">
            <a:off x="4343561" y="3540541"/>
            <a:ext cx="3802055" cy="6657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855746">
            <a:off x="4731814" y="2884900"/>
            <a:ext cx="3112755" cy="66577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 smtClean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80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1484310" y="260823"/>
            <a:ext cx="10018713" cy="77403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關鍵問題</a:t>
            </a:r>
            <a:r>
              <a:rPr lang="en-US" altLang="zh-TW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資訊不對等</a:t>
            </a:r>
            <a:endParaRPr lang="zh-TW" altLang="en-US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75559" y="3504223"/>
            <a:ext cx="2832607" cy="97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政府方資料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勞基法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性別工作平等法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2000" b="1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575559" y="2474132"/>
            <a:ext cx="2832607" cy="97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使用者回饋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前離職員工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現任員工現身說法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sz="20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2575559" y="1444041"/>
            <a:ext cx="2832607" cy="976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新聞資料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如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任何有關企業公司之新聞</a:t>
            </a:r>
            <a:r>
              <a:rPr lang="en-US" altLang="zh-TW" sz="20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en-US" sz="2000" b="1" dirty="0"/>
          </a:p>
        </p:txBody>
      </p:sp>
      <p:sp>
        <p:nvSpPr>
          <p:cNvPr id="13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260513" y="6388370"/>
            <a:ext cx="2356175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8249098">
            <a:off x="4821543" y="5511618"/>
            <a:ext cx="208788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3477924">
            <a:off x="5999631" y="5531969"/>
            <a:ext cx="208788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16477" y="4503645"/>
            <a:ext cx="8032460" cy="1484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403" y="1444041"/>
            <a:ext cx="2496533" cy="305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15977" y="735930"/>
            <a:ext cx="3264569" cy="2177717"/>
          </a:xfrm>
          <a:prstGeom prst="rect">
            <a:avLst/>
          </a:prstGeom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運用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，並整合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職場經驗</a:t>
            </a:r>
            <a:r>
              <a:rPr lang="zh-TW" altLang="en-US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打造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公開透明的職場資訊，以提升台灣就業品質。</a:t>
            </a:r>
          </a:p>
          <a:p>
            <a:pPr algn="ctr"/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15976" y="282743"/>
            <a:ext cx="3264569" cy="453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簡介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82322" y="733923"/>
            <a:ext cx="3264569" cy="2177717"/>
          </a:xfrm>
          <a:prstGeom prst="rect">
            <a:avLst/>
          </a:prstGeom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勞動部</a:t>
            </a:r>
            <a:r>
              <a:rPr lang="zh-TW" altLang="en-US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1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勞動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基準法適用公告，勞動基準法洽詢管道，各縣市違反勞動基準法事業單位一覽表</a:t>
            </a:r>
          </a:p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桃園市政府經濟發展局</a:t>
            </a:r>
            <a:r>
              <a:rPr lang="zh-TW" altLang="en-US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1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桃園市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優良企業相關資料，桃園市績優企業</a:t>
            </a:r>
          </a:p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財政部關務署</a:t>
            </a:r>
            <a:r>
              <a:rPr lang="zh-TW" altLang="en-US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1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優質企業認證合格業者名冊，提供一般優質企業名冊</a:t>
            </a:r>
          </a:p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行政院環境保護署</a:t>
            </a:r>
            <a:r>
              <a:rPr lang="zh-TW" altLang="en-US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en-US" sz="1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環保署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裁罰處分</a:t>
            </a:r>
          </a:p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台中市政府勞工局：</a:t>
            </a:r>
            <a:r>
              <a:rPr lang="zh-TW" altLang="en-US" sz="1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臺中市政府違反性別工作平等法公布名單</a:t>
            </a:r>
          </a:p>
          <a:p>
            <a:r>
              <a:rPr lang="zh-TW" altLang="en-US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彰化縣</a:t>
            </a:r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政府勞工處：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彰化縣政府違反性別工作平等法</a:t>
            </a:r>
          </a:p>
          <a:p>
            <a:r>
              <a:rPr lang="zh-TW" altLang="en-US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嘉義縣社會局：</a:t>
            </a:r>
            <a:r>
              <a:rPr lang="zh-TW" altLang="en-US" sz="1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嘉義縣違反法令事業單位</a:t>
            </a:r>
          </a:p>
        </p:txBody>
      </p:sp>
      <p:sp>
        <p:nvSpPr>
          <p:cNvPr id="10" name="矩形 9"/>
          <p:cNvSpPr/>
          <p:nvPr/>
        </p:nvSpPr>
        <p:spPr>
          <a:xfrm>
            <a:off x="4982321" y="280736"/>
            <a:ext cx="3264569" cy="45318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政府資料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71064" y="733924"/>
            <a:ext cx="3264569" cy="2177717"/>
          </a:xfrm>
          <a:prstGeom prst="rect">
            <a:avLst/>
          </a:prstGeom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zh-TW" sz="14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畢業生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投入職場行列，而因學生未有職場經驗，時常透過網際網路取得資訊，然而網路資訊可信度低，如何提供最公正之資訊，是我們提供服務的起源。</a:t>
            </a:r>
            <a:endParaRPr lang="zh-TW" altLang="en-US" sz="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471064" y="280736"/>
            <a:ext cx="3264569" cy="4531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使用情境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0426" y="3892217"/>
            <a:ext cx="3264569" cy="2177717"/>
          </a:xfrm>
          <a:prstGeom prst="rect">
            <a:avLst/>
          </a:prstGeom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結合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 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 「勞動基準法洽詢管道」 與「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Google Map 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」提供</a:t>
            </a:r>
            <a:r>
              <a:rPr lang="zh-TW" altLang="zh-TW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視覺化地理位置</a:t>
            </a:r>
            <a:r>
              <a:rPr lang="zh-TW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 </a:t>
            </a:r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 之 「各縣市政府違反勞動基準法事業名單」、「違反性別工作平等法名單」，並</a:t>
            </a:r>
            <a:r>
              <a:rPr lang="zh-TW" altLang="zh-TW" sz="12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依據歷年紀錄提供</a:t>
            </a:r>
            <a:r>
              <a:rPr lang="zh-TW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統計圖表</a:t>
            </a:r>
            <a:r>
              <a:rPr lang="zh-TW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2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提供 </a:t>
            </a:r>
            <a:r>
              <a:rPr lang="en-US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Open Data </a:t>
            </a:r>
            <a:r>
              <a:rPr lang="zh-TW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最新 之 「優良企業」、「績優企業」、「優質企業認證合格業者名冊」、「一般優質企業名冊」，並</a:t>
            </a:r>
            <a:r>
              <a:rPr lang="zh-TW" altLang="zh-TW" sz="12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依據歷年紀錄提供統計圖表</a:t>
            </a:r>
            <a:r>
              <a:rPr lang="zh-TW" altLang="zh-TW" sz="12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 lvl="0"/>
            <a:endParaRPr lang="zh-TW" altLang="zh-TW" sz="12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60425" y="3439029"/>
            <a:ext cx="3264569" cy="45318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資料加值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88763" y="3892998"/>
            <a:ext cx="3264569" cy="2177717"/>
          </a:xfrm>
          <a:prstGeom prst="rect">
            <a:avLst/>
          </a:prstGeom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搭配</a:t>
            </a:r>
            <a:r>
              <a:rPr lang="zh-TW" altLang="zh-TW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資訊檢索技術</a:t>
            </a:r>
            <a:r>
              <a:rPr lang="en-US" altLang="zh-TW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(IR)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，分析使用者回饋，亦過濾擾亂平台秩序言論。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</a:t>
            </a:r>
            <a:r>
              <a:rPr lang="zh-TW" altLang="zh-TW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其他相關平台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資源，如：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PTT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等，成為求職之第一首選平台。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整合</a:t>
            </a:r>
            <a:r>
              <a:rPr lang="zh-TW" altLang="zh-TW" sz="14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資安漏洞平台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資源，如：</a:t>
            </a:r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HITCON </a:t>
            </a:r>
            <a:r>
              <a:rPr lang="en-US" altLang="zh-TW" sz="1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ZeroDay</a:t>
            </a:r>
            <a:r>
              <a:rPr lang="zh-TW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，以因應資安即國安之趨勢。資安做不好，恐會動搖企業之生存空間，亦會造成需與企業共體時艱之情況。</a:t>
            </a:r>
          </a:p>
        </p:txBody>
      </p:sp>
      <p:sp>
        <p:nvSpPr>
          <p:cNvPr id="17" name="矩形 16"/>
          <p:cNvSpPr/>
          <p:nvPr/>
        </p:nvSpPr>
        <p:spPr>
          <a:xfrm>
            <a:off x="4388763" y="3439810"/>
            <a:ext cx="3264569" cy="4531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創新服務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463" y="3088105"/>
            <a:ext cx="4395537" cy="3067795"/>
          </a:xfrm>
          <a:prstGeom prst="rect">
            <a:avLst/>
          </a:prstGeom>
        </p:spPr>
      </p:pic>
      <p:sp>
        <p:nvSpPr>
          <p:cNvPr id="21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79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901243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求職偵探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5094529" y="3294561"/>
            <a:ext cx="1809946" cy="57503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求職偵探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484311" y="3249646"/>
            <a:ext cx="2642329" cy="5750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勞基法</a:t>
            </a:r>
            <a:endParaRPr lang="en-US" altLang="zh-TW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最新公告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961840" y="2017211"/>
            <a:ext cx="2894028" cy="5750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違反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勞基法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性別工作平等法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企業名單查詢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8331486" y="3810121"/>
            <a:ext cx="2705493" cy="5750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統計歷年違反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勞基法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性別工作平等法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公司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單箭頭接點 10"/>
          <p:cNvCxnSpPr>
            <a:stCxn id="6" idx="1"/>
            <a:endCxn id="7" idx="3"/>
          </p:cNvCxnSpPr>
          <p:nvPr/>
        </p:nvCxnSpPr>
        <p:spPr>
          <a:xfrm flipH="1" flipV="1">
            <a:off x="4126640" y="3537163"/>
            <a:ext cx="967889" cy="44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0"/>
            <a:endCxn id="8" idx="2"/>
          </p:cNvCxnSpPr>
          <p:nvPr/>
        </p:nvCxnSpPr>
        <p:spPr>
          <a:xfrm flipH="1" flipV="1">
            <a:off x="4408854" y="2592245"/>
            <a:ext cx="1590648" cy="70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6" idx="3"/>
            <a:endCxn id="59" idx="1"/>
          </p:cNvCxnSpPr>
          <p:nvPr/>
        </p:nvCxnSpPr>
        <p:spPr>
          <a:xfrm flipV="1">
            <a:off x="6904475" y="3125486"/>
            <a:ext cx="1427011" cy="45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6" idx="3"/>
            <a:endCxn id="10" idx="1"/>
          </p:cNvCxnSpPr>
          <p:nvPr/>
        </p:nvCxnSpPr>
        <p:spPr>
          <a:xfrm>
            <a:off x="6904475" y="3582078"/>
            <a:ext cx="1427011" cy="515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3056108" y="4782533"/>
            <a:ext cx="2705493" cy="57503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勞動基準法洽詢</a:t>
            </a:r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管道</a:t>
            </a:r>
            <a:endParaRPr lang="en-US" altLang="zh-TW" dirty="0" smtClean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視覺化設計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6" name="直線單箭頭接點 15"/>
          <p:cNvCxnSpPr>
            <a:stCxn id="6" idx="2"/>
            <a:endCxn id="15" idx="0"/>
          </p:cNvCxnSpPr>
          <p:nvPr/>
        </p:nvCxnSpPr>
        <p:spPr>
          <a:xfrm flipH="1">
            <a:off x="4408855" y="3869595"/>
            <a:ext cx="1590647" cy="91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6" idx="2"/>
            <a:endCxn id="55" idx="0"/>
          </p:cNvCxnSpPr>
          <p:nvPr/>
        </p:nvCxnSpPr>
        <p:spPr>
          <a:xfrm>
            <a:off x="5999502" y="3869595"/>
            <a:ext cx="1799615" cy="91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圓角矩形 54"/>
          <p:cNvSpPr/>
          <p:nvPr/>
        </p:nvSpPr>
        <p:spPr>
          <a:xfrm>
            <a:off x="6446370" y="4782780"/>
            <a:ext cx="2705493" cy="5750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整合關於企業之新聞資訊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8331486" y="2837969"/>
            <a:ext cx="2705493" cy="5750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「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薪資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面試心得</a:t>
            </a:r>
            <a:r>
              <a:rPr lang="en-US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環境</a:t>
            </a:r>
            <a:r>
              <a:rPr lang="zh-TW" altLang="zh-TW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等資訊交流平台</a:t>
            </a:r>
          </a:p>
        </p:txBody>
      </p:sp>
      <p:sp>
        <p:nvSpPr>
          <p:cNvPr id="64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6</a:t>
            </a:r>
            <a:endParaRPr lang="en-US" altLang="zh-TW" dirty="0" smtClean="0"/>
          </a:p>
        </p:txBody>
      </p:sp>
      <p:sp>
        <p:nvSpPr>
          <p:cNvPr id="18" name="圓角矩形 58"/>
          <p:cNvSpPr/>
          <p:nvPr/>
        </p:nvSpPr>
        <p:spPr>
          <a:xfrm>
            <a:off x="6412467" y="2019533"/>
            <a:ext cx="2705493" cy="575034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抓取新聞資料存成資料集</a:t>
            </a:r>
            <a:endParaRPr lang="zh-TW" altLang="en-US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7" name="Straight Connector 16"/>
          <p:cNvCxnSpPr>
            <a:endCxn id="18" idx="2"/>
          </p:cNvCxnSpPr>
          <p:nvPr/>
        </p:nvCxnSpPr>
        <p:spPr>
          <a:xfrm flipV="1">
            <a:off x="6412467" y="2594567"/>
            <a:ext cx="1352747" cy="655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54242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求職偵探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1684421"/>
            <a:ext cx="10018713" cy="3649579"/>
          </a:xfrm>
        </p:spPr>
        <p:txBody>
          <a:bodyPr>
            <a:noAutofit/>
          </a:bodyPr>
          <a:lstStyle/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五大特色</a:t>
            </a:r>
            <a:endParaRPr lang="en-US" altLang="zh-TW" sz="2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arenR"/>
            </a:pP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本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服務將提供企業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「正、負」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面資訊，讓學生實習、求職者有效率地取得企業歷史資訊。</a:t>
            </a:r>
          </a:p>
          <a:p>
            <a:pPr marL="457200" indent="-457200">
              <a:buFont typeface="+mj-lt"/>
              <a:buAutoNum type="arabicParenR"/>
            </a:pP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雖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本服務主打供求職者參考，但亦可供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投資者、經營者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參考之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投資者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：可觀察企業之形象或經營態度，來決定該公司是否值得投資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sz="1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經營者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：藉由觀察其他經營者之經營理念，是否有值得學習的企業，亦可加以拜訪之，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或</a:t>
            </a:r>
            <a:r>
              <a: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以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他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企業做為</a:t>
            </a:r>
            <a:r>
              <a:rPr lang="zh-TW" altLang="zh-TW" sz="1800" dirty="0">
                <a:latin typeface="標楷體" panose="03000509000000000000" pitchFamily="65" charset="-120"/>
                <a:ea typeface="標楷體" panose="03000509000000000000" pitchFamily="65" charset="-120"/>
              </a:rPr>
              <a:t>借鏡</a:t>
            </a:r>
            <a:r>
              <a:rPr lang="zh-TW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zh-TW" sz="1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67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54242"/>
          </a:xfrm>
        </p:spPr>
        <p:txBody>
          <a:bodyPr/>
          <a:lstStyle/>
          <a:p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求職偵探</a:t>
            </a:r>
            <a:endParaRPr lang="zh-TW" altLang="en-US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84311" y="1684421"/>
            <a:ext cx="10018713" cy="3649579"/>
          </a:xfrm>
        </p:spPr>
        <p:txBody>
          <a:bodyPr>
            <a:noAutofit/>
          </a:bodyPr>
          <a:lstStyle/>
          <a:p>
            <a:r>
              <a:rPr lang="zh-TW" altLang="en-US" sz="28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五大特色</a:t>
            </a:r>
            <a:endParaRPr lang="en-US" altLang="zh-TW" sz="2800" b="1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arenR" startAt="3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呈現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視</a:t>
            </a:r>
            <a:r>
              <a:rPr lang="zh-TW" altLang="zh-TW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覺化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效果，讓數值深入內心。以歷年統計圖表之方式提供使用者最公正的參考指標，得知該企業是否為優良企業，或依然持續違反相關法律。</a:t>
            </a:r>
          </a:p>
          <a:p>
            <a:pPr marL="457200" indent="-457200">
              <a:buFont typeface="+mj-lt"/>
              <a:buAutoNum type="arabicParenR" startAt="3"/>
            </a:pP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平台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服務</a:t>
            </a:r>
            <a:r>
              <a:rPr lang="zh-TW" altLang="zh-TW" b="1" dirty="0">
                <a:latin typeface="標楷體" panose="03000509000000000000" pitchFamily="65" charset="-120"/>
                <a:ea typeface="標楷體" panose="03000509000000000000" pitchFamily="65" charset="-120"/>
              </a:rPr>
              <a:t>完全採不收費機制</a:t>
            </a:r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，供求職者享受平台資源</a:t>
            </a:r>
            <a:r>
              <a:rPr lang="zh-TW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en-US" altLang="zh-TW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indent="-457200">
              <a:buFont typeface="+mj-lt"/>
              <a:buAutoNum type="arabicParenR" startAt="3"/>
            </a:pP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抓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取</a:t>
            </a:r>
            <a:r>
              <a:rPr lang="zh-TW" altLang="en-US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新聞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企業的優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壞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，將資料存成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集，除了政府資料及使用者回饋外第三種訊息來源，存成資料集讓新聞不會隨著時間被淡忘。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885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0"/>
            <a:ext cx="6361611" cy="3467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726" y="2752226"/>
            <a:ext cx="7254239" cy="3993287"/>
          </a:xfrm>
          <a:prstGeom prst="rect">
            <a:avLst/>
          </a:prstGeom>
        </p:spPr>
      </p:pic>
      <p:sp>
        <p:nvSpPr>
          <p:cNvPr id="7" name="投影片編號版面配置區 4"/>
          <p:cNvSpPr>
            <a:spLocks noGrp="1"/>
          </p:cNvSpPr>
          <p:nvPr/>
        </p:nvSpPr>
        <p:spPr>
          <a:xfrm>
            <a:off x="11198223" y="6152147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rmAutofit/>
          </a:bodyPr>
          <a:lstStyle>
            <a:defPPr>
              <a:defRPr lang="zh-TW"/>
            </a:defPPr>
            <a:lvl1pPr marL="0" algn="ctr" defTabSz="914400" rtl="0" eaLnBrk="1" latinLnBrk="0" hangingPunct="1">
              <a:defRPr kumimoji="0" sz="1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11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視差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視差</Template>
  <TotalTime>1897</TotalTime>
  <Words>1431</Words>
  <Application>Microsoft Office PowerPoint</Application>
  <PresentationFormat>寬螢幕</PresentationFormat>
  <Paragraphs>144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5" baseType="lpstr">
      <vt:lpstr>標楷體</vt:lpstr>
      <vt:lpstr>Arial</vt:lpstr>
      <vt:lpstr>Calibri</vt:lpstr>
      <vt:lpstr>Times New Roman</vt:lpstr>
      <vt:lpstr>Wingdings</vt:lpstr>
      <vt:lpstr>視差</vt:lpstr>
      <vt:lpstr>求職偵探</vt:lpstr>
      <vt:lpstr>產品核心價值 </vt:lpstr>
      <vt:lpstr>PowerPoint 簡報</vt:lpstr>
      <vt:lpstr>PowerPoint 簡報</vt:lpstr>
      <vt:lpstr>PowerPoint 簡報</vt:lpstr>
      <vt:lpstr>求職偵探</vt:lpstr>
      <vt:lpstr>求職偵探</vt:lpstr>
      <vt:lpstr>求職偵探</vt:lpstr>
      <vt:lpstr>PowerPoint 簡報</vt:lpstr>
      <vt:lpstr>勞動基準法適用原則</vt:lpstr>
      <vt:lpstr>企業歷史新聞</vt:lpstr>
      <vt:lpstr>相關企業資訊查詢</vt:lpstr>
      <vt:lpstr>歷年統計圖表</vt:lpstr>
      <vt:lpstr>營運收入</vt:lpstr>
      <vt:lpstr>競賽評分依據</vt:lpstr>
      <vt:lpstr>競賽評分依據</vt:lpstr>
      <vt:lpstr>團隊成員</vt:lpstr>
      <vt:lpstr>回覆評審問題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求職偵探</dc:title>
  <dc:creator>Luke</dc:creator>
  <cp:lastModifiedBy>lonelywave</cp:lastModifiedBy>
  <cp:revision>61</cp:revision>
  <dcterms:created xsi:type="dcterms:W3CDTF">2017-05-29T03:37:49Z</dcterms:created>
  <dcterms:modified xsi:type="dcterms:W3CDTF">2017-06-07T05:38:58Z</dcterms:modified>
</cp:coreProperties>
</file>